
<file path=[Content_Types].xml><?xml version="1.0" encoding="utf-8"?>
<Types xmlns="http://schemas.openxmlformats.org/package/2006/content-types">
  <Default Extension="heic" ContentType="image/heic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sldIdLst>
    <p:sldId id="278" r:id="rId5"/>
    <p:sldId id="279" r:id="rId6"/>
    <p:sldId id="280" r:id="rId7"/>
    <p:sldId id="282" r:id="rId8"/>
    <p:sldId id="283" r:id="rId9"/>
    <p:sldId id="286" r:id="rId10"/>
    <p:sldId id="287" r:id="rId11"/>
    <p:sldId id="288" r:id="rId12"/>
    <p:sldId id="284" r:id="rId13"/>
    <p:sldId id="28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F1AB05-F0A8-494F-8BB8-28069DECCC0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76FC611-54B4-4DED-A55E-485F0735EEC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NL"/>
            <a:t>+/- 2 weken</a:t>
          </a:r>
          <a:endParaRPr lang="en-US"/>
        </a:p>
      </dgm:t>
    </dgm:pt>
    <dgm:pt modelId="{273D8A22-DE70-4E41-8E0A-4734037053D9}" type="parTrans" cxnId="{7D6C8A3B-FE3E-4F10-B448-B1238A90C0F5}">
      <dgm:prSet/>
      <dgm:spPr/>
      <dgm:t>
        <a:bodyPr/>
        <a:lstStyle/>
        <a:p>
          <a:endParaRPr lang="en-US"/>
        </a:p>
      </dgm:t>
    </dgm:pt>
    <dgm:pt modelId="{0C15819B-8749-4A4D-AF13-DB263597CA93}" type="sibTrans" cxnId="{7D6C8A3B-FE3E-4F10-B448-B1238A90C0F5}">
      <dgm:prSet/>
      <dgm:spPr/>
      <dgm:t>
        <a:bodyPr/>
        <a:lstStyle/>
        <a:p>
          <a:endParaRPr lang="en-US"/>
        </a:p>
      </dgm:t>
    </dgm:pt>
    <dgm:pt modelId="{A8AF3BAA-FF31-4C24-8641-D81C977E3A2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NL"/>
            <a:t>Toch overgeschakeld naar XY Plotter</a:t>
          </a:r>
          <a:endParaRPr lang="en-US"/>
        </a:p>
      </dgm:t>
    </dgm:pt>
    <dgm:pt modelId="{1AA57105-155D-49CD-9385-2EFAE150E3D3}" type="parTrans" cxnId="{8612D03D-83D4-4E97-B32D-2E2455AE11BC}">
      <dgm:prSet/>
      <dgm:spPr/>
      <dgm:t>
        <a:bodyPr/>
        <a:lstStyle/>
        <a:p>
          <a:endParaRPr lang="en-US"/>
        </a:p>
      </dgm:t>
    </dgm:pt>
    <dgm:pt modelId="{698F730D-5A0C-4F5C-93D6-958C94D106E7}" type="sibTrans" cxnId="{8612D03D-83D4-4E97-B32D-2E2455AE11BC}">
      <dgm:prSet/>
      <dgm:spPr/>
      <dgm:t>
        <a:bodyPr/>
        <a:lstStyle/>
        <a:p>
          <a:endParaRPr lang="en-US"/>
        </a:p>
      </dgm:t>
    </dgm:pt>
    <dgm:pt modelId="{A8EB5266-5D09-424A-AF41-4D0E3206C8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NL"/>
            <a:t>In korte tijd goed werkend</a:t>
          </a:r>
          <a:endParaRPr lang="en-US"/>
        </a:p>
      </dgm:t>
    </dgm:pt>
    <dgm:pt modelId="{97FA02F5-EE19-4FB9-AE23-1CBDEABA5475}" type="parTrans" cxnId="{B5496ADB-7557-4771-BC53-52C79FD07465}">
      <dgm:prSet/>
      <dgm:spPr/>
      <dgm:t>
        <a:bodyPr/>
        <a:lstStyle/>
        <a:p>
          <a:endParaRPr lang="en-US"/>
        </a:p>
      </dgm:t>
    </dgm:pt>
    <dgm:pt modelId="{D1C4C92E-C76D-4A88-8026-9AA7482B3CC0}" type="sibTrans" cxnId="{B5496ADB-7557-4771-BC53-52C79FD07465}">
      <dgm:prSet/>
      <dgm:spPr/>
      <dgm:t>
        <a:bodyPr/>
        <a:lstStyle/>
        <a:p>
          <a:endParaRPr lang="en-US"/>
        </a:p>
      </dgm:t>
    </dgm:pt>
    <dgm:pt modelId="{42614338-B8EC-4EC2-B171-94D5A220E7B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NL" dirty="0"/>
            <a:t>Begonnen met Delta Robot</a:t>
          </a:r>
        </a:p>
      </dgm:t>
    </dgm:pt>
    <dgm:pt modelId="{33492211-D8CC-4B50-B7B2-D230F470871B}" type="parTrans" cxnId="{403D11A7-7373-4BAB-B7F5-C52FCEC209B3}">
      <dgm:prSet/>
      <dgm:spPr/>
      <dgm:t>
        <a:bodyPr/>
        <a:lstStyle/>
        <a:p>
          <a:endParaRPr lang="nl-NL"/>
        </a:p>
      </dgm:t>
    </dgm:pt>
    <dgm:pt modelId="{6FF1A332-10CC-4442-B596-54E8502ACB04}" type="sibTrans" cxnId="{403D11A7-7373-4BAB-B7F5-C52FCEC209B3}">
      <dgm:prSet/>
      <dgm:spPr/>
      <dgm:t>
        <a:bodyPr/>
        <a:lstStyle/>
        <a:p>
          <a:endParaRPr lang="nl-NL"/>
        </a:p>
      </dgm:t>
    </dgm:pt>
    <dgm:pt modelId="{C22BF507-B70E-4E2B-900E-BD9E51CD52D5}" type="pres">
      <dgm:prSet presAssocID="{E6F1AB05-F0A8-494F-8BB8-28069DECCC0B}" presName="root" presStyleCnt="0">
        <dgm:presLayoutVars>
          <dgm:dir/>
          <dgm:resizeHandles val="exact"/>
        </dgm:presLayoutVars>
      </dgm:prSet>
      <dgm:spPr/>
    </dgm:pt>
    <dgm:pt modelId="{0A38D6A8-542D-4EE7-BDC1-C8DC9A4E38DB}" type="pres">
      <dgm:prSet presAssocID="{42614338-B8EC-4EC2-B171-94D5A220E7BC}" presName="compNode" presStyleCnt="0"/>
      <dgm:spPr/>
    </dgm:pt>
    <dgm:pt modelId="{778F167E-1173-4A2F-9A44-7D83A3288A13}" type="pres">
      <dgm:prSet presAssocID="{42614338-B8EC-4EC2-B171-94D5A220E7BC}" presName="iconBgRect" presStyleLbl="bgShp" presStyleIdx="0" presStyleCnt="4"/>
      <dgm:spPr/>
    </dgm:pt>
    <dgm:pt modelId="{2E10BE18-1FF2-41DB-BAAA-052CD204E17B}" type="pres">
      <dgm:prSet presAssocID="{42614338-B8EC-4EC2-B171-94D5A220E7B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 with solid fill"/>
        </a:ext>
      </dgm:extLst>
    </dgm:pt>
    <dgm:pt modelId="{E861F687-7847-4870-9AC4-0D1213283AA4}" type="pres">
      <dgm:prSet presAssocID="{42614338-B8EC-4EC2-B171-94D5A220E7BC}" presName="spaceRect" presStyleCnt="0"/>
      <dgm:spPr/>
    </dgm:pt>
    <dgm:pt modelId="{9AD81B62-C8AB-4B7D-B793-BDBEE16C4309}" type="pres">
      <dgm:prSet presAssocID="{42614338-B8EC-4EC2-B171-94D5A220E7BC}" presName="textRect" presStyleLbl="revTx" presStyleIdx="0" presStyleCnt="4">
        <dgm:presLayoutVars>
          <dgm:chMax val="1"/>
          <dgm:chPref val="1"/>
        </dgm:presLayoutVars>
      </dgm:prSet>
      <dgm:spPr/>
    </dgm:pt>
    <dgm:pt modelId="{67A3480F-EBF4-43C3-8CBE-787F6A8A4ADA}" type="pres">
      <dgm:prSet presAssocID="{6FF1A332-10CC-4442-B596-54E8502ACB04}" presName="sibTrans" presStyleCnt="0"/>
      <dgm:spPr/>
    </dgm:pt>
    <dgm:pt modelId="{B8C1531D-71A2-4695-9313-B37A37E1543C}" type="pres">
      <dgm:prSet presAssocID="{176FC611-54B4-4DED-A55E-485F0735EEC6}" presName="compNode" presStyleCnt="0"/>
      <dgm:spPr/>
    </dgm:pt>
    <dgm:pt modelId="{E2013E90-4FEF-40B8-BCDE-DC3175C02558}" type="pres">
      <dgm:prSet presAssocID="{176FC611-54B4-4DED-A55E-485F0735EEC6}" presName="iconBgRect" presStyleLbl="bgShp" presStyleIdx="1" presStyleCnt="4"/>
      <dgm:spPr/>
    </dgm:pt>
    <dgm:pt modelId="{25EAE0AA-9F51-47B7-A581-588B4670B613}" type="pres">
      <dgm:prSet presAssocID="{176FC611-54B4-4DED-A55E-485F0735EEC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F6E8C612-9ADC-4118-9873-43F89B4F16E5}" type="pres">
      <dgm:prSet presAssocID="{176FC611-54B4-4DED-A55E-485F0735EEC6}" presName="spaceRect" presStyleCnt="0"/>
      <dgm:spPr/>
    </dgm:pt>
    <dgm:pt modelId="{FEC87610-173F-47E5-AF00-803920C8D353}" type="pres">
      <dgm:prSet presAssocID="{176FC611-54B4-4DED-A55E-485F0735EEC6}" presName="textRect" presStyleLbl="revTx" presStyleIdx="1" presStyleCnt="4">
        <dgm:presLayoutVars>
          <dgm:chMax val="1"/>
          <dgm:chPref val="1"/>
        </dgm:presLayoutVars>
      </dgm:prSet>
      <dgm:spPr/>
    </dgm:pt>
    <dgm:pt modelId="{68BC38C0-38E1-40AC-AB3E-0AC89BF130BF}" type="pres">
      <dgm:prSet presAssocID="{0C15819B-8749-4A4D-AF13-DB263597CA93}" presName="sibTrans" presStyleCnt="0"/>
      <dgm:spPr/>
    </dgm:pt>
    <dgm:pt modelId="{69C0C39F-9951-405B-96C7-DB739A73773F}" type="pres">
      <dgm:prSet presAssocID="{A8AF3BAA-FF31-4C24-8641-D81C977E3A26}" presName="compNode" presStyleCnt="0"/>
      <dgm:spPr/>
    </dgm:pt>
    <dgm:pt modelId="{8C39E641-9CA4-48D8-A33D-8F35B8943DF1}" type="pres">
      <dgm:prSet presAssocID="{A8AF3BAA-FF31-4C24-8641-D81C977E3A26}" presName="iconBgRect" presStyleLbl="bgShp" presStyleIdx="2" presStyleCnt="4"/>
      <dgm:spPr/>
    </dgm:pt>
    <dgm:pt modelId="{CE71442C-30F9-486E-980F-C87DE8113EA8}" type="pres">
      <dgm:prSet presAssocID="{A8AF3BAA-FF31-4C24-8641-D81C977E3A2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171EB091-F915-4BD9-97E2-F7D1B0E672F2}" type="pres">
      <dgm:prSet presAssocID="{A8AF3BAA-FF31-4C24-8641-D81C977E3A26}" presName="spaceRect" presStyleCnt="0"/>
      <dgm:spPr/>
    </dgm:pt>
    <dgm:pt modelId="{724A6347-97F3-4391-B14E-B1E73E8CA400}" type="pres">
      <dgm:prSet presAssocID="{A8AF3BAA-FF31-4C24-8641-D81C977E3A26}" presName="textRect" presStyleLbl="revTx" presStyleIdx="2" presStyleCnt="4">
        <dgm:presLayoutVars>
          <dgm:chMax val="1"/>
          <dgm:chPref val="1"/>
        </dgm:presLayoutVars>
      </dgm:prSet>
      <dgm:spPr/>
    </dgm:pt>
    <dgm:pt modelId="{5AA0026E-D2F4-41EB-908D-1041FA6B3863}" type="pres">
      <dgm:prSet presAssocID="{698F730D-5A0C-4F5C-93D6-958C94D106E7}" presName="sibTrans" presStyleCnt="0"/>
      <dgm:spPr/>
    </dgm:pt>
    <dgm:pt modelId="{40B23C91-F821-479B-9EFF-B8001F2C56A9}" type="pres">
      <dgm:prSet presAssocID="{A8EB5266-5D09-424A-AF41-4D0E3206C8F1}" presName="compNode" presStyleCnt="0"/>
      <dgm:spPr/>
    </dgm:pt>
    <dgm:pt modelId="{F1916C5E-F2D5-49B8-A74B-F98647743343}" type="pres">
      <dgm:prSet presAssocID="{A8EB5266-5D09-424A-AF41-4D0E3206C8F1}" presName="iconBgRect" presStyleLbl="bgShp" presStyleIdx="3" presStyleCnt="4"/>
      <dgm:spPr/>
    </dgm:pt>
    <dgm:pt modelId="{663F26E2-9A9E-456D-8A7B-D5CF731DDBE2}" type="pres">
      <dgm:prSet presAssocID="{A8EB5266-5D09-424A-AF41-4D0E3206C8F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0407364-B09F-4BA9-A53A-F4ACD569CD9F}" type="pres">
      <dgm:prSet presAssocID="{A8EB5266-5D09-424A-AF41-4D0E3206C8F1}" presName="spaceRect" presStyleCnt="0"/>
      <dgm:spPr/>
    </dgm:pt>
    <dgm:pt modelId="{B558B11D-988D-4BA1-AC7F-15BCDE4A91B8}" type="pres">
      <dgm:prSet presAssocID="{A8EB5266-5D09-424A-AF41-4D0E3206C8F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D961B33-B9F9-4F9A-BEB6-30C703B6BE3C}" type="presOf" srcId="{176FC611-54B4-4DED-A55E-485F0735EEC6}" destId="{FEC87610-173F-47E5-AF00-803920C8D353}" srcOrd="0" destOrd="0" presId="urn:microsoft.com/office/officeart/2018/5/layout/IconCircleLabelList"/>
    <dgm:cxn modelId="{AB3DE03A-25E9-4B3C-A7BD-3C6CD18497F4}" type="presOf" srcId="{A8AF3BAA-FF31-4C24-8641-D81C977E3A26}" destId="{724A6347-97F3-4391-B14E-B1E73E8CA400}" srcOrd="0" destOrd="0" presId="urn:microsoft.com/office/officeart/2018/5/layout/IconCircleLabelList"/>
    <dgm:cxn modelId="{7D6C8A3B-FE3E-4F10-B448-B1238A90C0F5}" srcId="{E6F1AB05-F0A8-494F-8BB8-28069DECCC0B}" destId="{176FC611-54B4-4DED-A55E-485F0735EEC6}" srcOrd="1" destOrd="0" parTransId="{273D8A22-DE70-4E41-8E0A-4734037053D9}" sibTransId="{0C15819B-8749-4A4D-AF13-DB263597CA93}"/>
    <dgm:cxn modelId="{8612D03D-83D4-4E97-B32D-2E2455AE11BC}" srcId="{E6F1AB05-F0A8-494F-8BB8-28069DECCC0B}" destId="{A8AF3BAA-FF31-4C24-8641-D81C977E3A26}" srcOrd="2" destOrd="0" parTransId="{1AA57105-155D-49CD-9385-2EFAE150E3D3}" sibTransId="{698F730D-5A0C-4F5C-93D6-958C94D106E7}"/>
    <dgm:cxn modelId="{8994264A-F7C2-4A9E-879C-9DE36A68E8F2}" type="presOf" srcId="{42614338-B8EC-4EC2-B171-94D5A220E7BC}" destId="{9AD81B62-C8AB-4B7D-B793-BDBEE16C4309}" srcOrd="0" destOrd="0" presId="urn:microsoft.com/office/officeart/2018/5/layout/IconCircleLabelList"/>
    <dgm:cxn modelId="{403D11A7-7373-4BAB-B7F5-C52FCEC209B3}" srcId="{E6F1AB05-F0A8-494F-8BB8-28069DECCC0B}" destId="{42614338-B8EC-4EC2-B171-94D5A220E7BC}" srcOrd="0" destOrd="0" parTransId="{33492211-D8CC-4B50-B7B2-D230F470871B}" sibTransId="{6FF1A332-10CC-4442-B596-54E8502ACB04}"/>
    <dgm:cxn modelId="{B5496ADB-7557-4771-BC53-52C79FD07465}" srcId="{E6F1AB05-F0A8-494F-8BB8-28069DECCC0B}" destId="{A8EB5266-5D09-424A-AF41-4D0E3206C8F1}" srcOrd="3" destOrd="0" parTransId="{97FA02F5-EE19-4FB9-AE23-1CBDEABA5475}" sibTransId="{D1C4C92E-C76D-4A88-8026-9AA7482B3CC0}"/>
    <dgm:cxn modelId="{414CE3E7-8915-481B-B595-94012984B0DE}" type="presOf" srcId="{E6F1AB05-F0A8-494F-8BB8-28069DECCC0B}" destId="{C22BF507-B70E-4E2B-900E-BD9E51CD52D5}" srcOrd="0" destOrd="0" presId="urn:microsoft.com/office/officeart/2018/5/layout/IconCircleLabelList"/>
    <dgm:cxn modelId="{C4416DEB-91B0-4F5B-B73C-B6CB42C5B03D}" type="presOf" srcId="{A8EB5266-5D09-424A-AF41-4D0E3206C8F1}" destId="{B558B11D-988D-4BA1-AC7F-15BCDE4A91B8}" srcOrd="0" destOrd="0" presId="urn:microsoft.com/office/officeart/2018/5/layout/IconCircleLabelList"/>
    <dgm:cxn modelId="{E655323A-192A-423A-8594-A32EE16B9B1C}" type="presParOf" srcId="{C22BF507-B70E-4E2B-900E-BD9E51CD52D5}" destId="{0A38D6A8-542D-4EE7-BDC1-C8DC9A4E38DB}" srcOrd="0" destOrd="0" presId="urn:microsoft.com/office/officeart/2018/5/layout/IconCircleLabelList"/>
    <dgm:cxn modelId="{8D8AEB39-3D10-4FD0-8FEB-1D1DC283B65F}" type="presParOf" srcId="{0A38D6A8-542D-4EE7-BDC1-C8DC9A4E38DB}" destId="{778F167E-1173-4A2F-9A44-7D83A3288A13}" srcOrd="0" destOrd="0" presId="urn:microsoft.com/office/officeart/2018/5/layout/IconCircleLabelList"/>
    <dgm:cxn modelId="{475D678E-168F-4049-8861-C51F4F2C2F3C}" type="presParOf" srcId="{0A38D6A8-542D-4EE7-BDC1-C8DC9A4E38DB}" destId="{2E10BE18-1FF2-41DB-BAAA-052CD204E17B}" srcOrd="1" destOrd="0" presId="urn:microsoft.com/office/officeart/2018/5/layout/IconCircleLabelList"/>
    <dgm:cxn modelId="{3DB8AF6D-CEB4-4828-A266-A19CACBD1C2E}" type="presParOf" srcId="{0A38D6A8-542D-4EE7-BDC1-C8DC9A4E38DB}" destId="{E861F687-7847-4870-9AC4-0D1213283AA4}" srcOrd="2" destOrd="0" presId="urn:microsoft.com/office/officeart/2018/5/layout/IconCircleLabelList"/>
    <dgm:cxn modelId="{004402D4-A5BB-40D5-9257-20281D89C84A}" type="presParOf" srcId="{0A38D6A8-542D-4EE7-BDC1-C8DC9A4E38DB}" destId="{9AD81B62-C8AB-4B7D-B793-BDBEE16C4309}" srcOrd="3" destOrd="0" presId="urn:microsoft.com/office/officeart/2018/5/layout/IconCircleLabelList"/>
    <dgm:cxn modelId="{1CF8AF4C-1F73-4B15-B99C-62674BFA8581}" type="presParOf" srcId="{C22BF507-B70E-4E2B-900E-BD9E51CD52D5}" destId="{67A3480F-EBF4-43C3-8CBE-787F6A8A4ADA}" srcOrd="1" destOrd="0" presId="urn:microsoft.com/office/officeart/2018/5/layout/IconCircleLabelList"/>
    <dgm:cxn modelId="{64C1C9B7-2983-400C-AEC9-D1AACC8C090A}" type="presParOf" srcId="{C22BF507-B70E-4E2B-900E-BD9E51CD52D5}" destId="{B8C1531D-71A2-4695-9313-B37A37E1543C}" srcOrd="2" destOrd="0" presId="urn:microsoft.com/office/officeart/2018/5/layout/IconCircleLabelList"/>
    <dgm:cxn modelId="{15B626AD-D1D7-49D3-B5AE-27DCC49F66B4}" type="presParOf" srcId="{B8C1531D-71A2-4695-9313-B37A37E1543C}" destId="{E2013E90-4FEF-40B8-BCDE-DC3175C02558}" srcOrd="0" destOrd="0" presId="urn:microsoft.com/office/officeart/2018/5/layout/IconCircleLabelList"/>
    <dgm:cxn modelId="{3CF6D936-FC3A-4CC2-80F3-CD351430B301}" type="presParOf" srcId="{B8C1531D-71A2-4695-9313-B37A37E1543C}" destId="{25EAE0AA-9F51-47B7-A581-588B4670B613}" srcOrd="1" destOrd="0" presId="urn:microsoft.com/office/officeart/2018/5/layout/IconCircleLabelList"/>
    <dgm:cxn modelId="{99985D43-0B9E-47B1-9601-32EA227FED3A}" type="presParOf" srcId="{B8C1531D-71A2-4695-9313-B37A37E1543C}" destId="{F6E8C612-9ADC-4118-9873-43F89B4F16E5}" srcOrd="2" destOrd="0" presId="urn:microsoft.com/office/officeart/2018/5/layout/IconCircleLabelList"/>
    <dgm:cxn modelId="{2995E2C2-AD38-4B26-A23A-E4D2324A8799}" type="presParOf" srcId="{B8C1531D-71A2-4695-9313-B37A37E1543C}" destId="{FEC87610-173F-47E5-AF00-803920C8D353}" srcOrd="3" destOrd="0" presId="urn:microsoft.com/office/officeart/2018/5/layout/IconCircleLabelList"/>
    <dgm:cxn modelId="{A46B8EF4-DB63-403E-B769-AF04C66BF52A}" type="presParOf" srcId="{C22BF507-B70E-4E2B-900E-BD9E51CD52D5}" destId="{68BC38C0-38E1-40AC-AB3E-0AC89BF130BF}" srcOrd="3" destOrd="0" presId="urn:microsoft.com/office/officeart/2018/5/layout/IconCircleLabelList"/>
    <dgm:cxn modelId="{63A13EAC-DEF0-457A-8009-470FFEEA13B5}" type="presParOf" srcId="{C22BF507-B70E-4E2B-900E-BD9E51CD52D5}" destId="{69C0C39F-9951-405B-96C7-DB739A73773F}" srcOrd="4" destOrd="0" presId="urn:microsoft.com/office/officeart/2018/5/layout/IconCircleLabelList"/>
    <dgm:cxn modelId="{188B5FF4-C4CB-40E2-8017-697D673D352E}" type="presParOf" srcId="{69C0C39F-9951-405B-96C7-DB739A73773F}" destId="{8C39E641-9CA4-48D8-A33D-8F35B8943DF1}" srcOrd="0" destOrd="0" presId="urn:microsoft.com/office/officeart/2018/5/layout/IconCircleLabelList"/>
    <dgm:cxn modelId="{FCACB9E5-9E29-47A7-B214-EE48696EACDA}" type="presParOf" srcId="{69C0C39F-9951-405B-96C7-DB739A73773F}" destId="{CE71442C-30F9-486E-980F-C87DE8113EA8}" srcOrd="1" destOrd="0" presId="urn:microsoft.com/office/officeart/2018/5/layout/IconCircleLabelList"/>
    <dgm:cxn modelId="{93A7765A-5297-4DE2-A54F-6C5BEDA45ABB}" type="presParOf" srcId="{69C0C39F-9951-405B-96C7-DB739A73773F}" destId="{171EB091-F915-4BD9-97E2-F7D1B0E672F2}" srcOrd="2" destOrd="0" presId="urn:microsoft.com/office/officeart/2018/5/layout/IconCircleLabelList"/>
    <dgm:cxn modelId="{E03A702B-6780-4DF0-8391-D34FE6F1AA1A}" type="presParOf" srcId="{69C0C39F-9951-405B-96C7-DB739A73773F}" destId="{724A6347-97F3-4391-B14E-B1E73E8CA400}" srcOrd="3" destOrd="0" presId="urn:microsoft.com/office/officeart/2018/5/layout/IconCircleLabelList"/>
    <dgm:cxn modelId="{78096F3D-BACC-4A4F-B491-12FF3438EBD2}" type="presParOf" srcId="{C22BF507-B70E-4E2B-900E-BD9E51CD52D5}" destId="{5AA0026E-D2F4-41EB-908D-1041FA6B3863}" srcOrd="5" destOrd="0" presId="urn:microsoft.com/office/officeart/2018/5/layout/IconCircleLabelList"/>
    <dgm:cxn modelId="{96675ECB-3B02-4129-9CE8-500486DF2742}" type="presParOf" srcId="{C22BF507-B70E-4E2B-900E-BD9E51CD52D5}" destId="{40B23C91-F821-479B-9EFF-B8001F2C56A9}" srcOrd="6" destOrd="0" presId="urn:microsoft.com/office/officeart/2018/5/layout/IconCircleLabelList"/>
    <dgm:cxn modelId="{C84AC2A9-0053-4554-BDE7-F4A50FD3C167}" type="presParOf" srcId="{40B23C91-F821-479B-9EFF-B8001F2C56A9}" destId="{F1916C5E-F2D5-49B8-A74B-F98647743343}" srcOrd="0" destOrd="0" presId="urn:microsoft.com/office/officeart/2018/5/layout/IconCircleLabelList"/>
    <dgm:cxn modelId="{FFA9DE81-0BC1-4C65-A875-0AF3B33E3886}" type="presParOf" srcId="{40B23C91-F821-479B-9EFF-B8001F2C56A9}" destId="{663F26E2-9A9E-456D-8A7B-D5CF731DDBE2}" srcOrd="1" destOrd="0" presId="urn:microsoft.com/office/officeart/2018/5/layout/IconCircleLabelList"/>
    <dgm:cxn modelId="{49A16979-8D1A-4F92-84D2-FA98B114F229}" type="presParOf" srcId="{40B23C91-F821-479B-9EFF-B8001F2C56A9}" destId="{90407364-B09F-4BA9-A53A-F4ACD569CD9F}" srcOrd="2" destOrd="0" presId="urn:microsoft.com/office/officeart/2018/5/layout/IconCircleLabelList"/>
    <dgm:cxn modelId="{EB99700B-D560-43E4-909A-040766602BB9}" type="presParOf" srcId="{40B23C91-F821-479B-9EFF-B8001F2C56A9}" destId="{B558B11D-988D-4BA1-AC7F-15BCDE4A91B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F167E-1173-4A2F-9A44-7D83A3288A13}">
      <dsp:nvSpPr>
        <dsp:cNvPr id="0" name=""/>
        <dsp:cNvSpPr/>
      </dsp:nvSpPr>
      <dsp:spPr>
        <a:xfrm>
          <a:off x="902689" y="670454"/>
          <a:ext cx="1261054" cy="126105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10BE18-1FF2-41DB-BAAA-052CD204E17B}">
      <dsp:nvSpPr>
        <dsp:cNvPr id="0" name=""/>
        <dsp:cNvSpPr/>
      </dsp:nvSpPr>
      <dsp:spPr>
        <a:xfrm>
          <a:off x="1171439" y="939203"/>
          <a:ext cx="723555" cy="723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D81B62-C8AB-4B7D-B793-BDBEE16C4309}">
      <dsp:nvSpPr>
        <dsp:cNvPr id="0" name=""/>
        <dsp:cNvSpPr/>
      </dsp:nvSpPr>
      <dsp:spPr>
        <a:xfrm>
          <a:off x="499565" y="2324295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1500" kern="1200" dirty="0"/>
            <a:t>Begonnen met Delta Robot</a:t>
          </a:r>
        </a:p>
      </dsp:txBody>
      <dsp:txXfrm>
        <a:off x="499565" y="2324295"/>
        <a:ext cx="2067302" cy="720000"/>
      </dsp:txXfrm>
    </dsp:sp>
    <dsp:sp modelId="{E2013E90-4FEF-40B8-BCDE-DC3175C02558}">
      <dsp:nvSpPr>
        <dsp:cNvPr id="0" name=""/>
        <dsp:cNvSpPr/>
      </dsp:nvSpPr>
      <dsp:spPr>
        <a:xfrm>
          <a:off x="3331770" y="670454"/>
          <a:ext cx="1261054" cy="126105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AE0AA-9F51-47B7-A581-588B4670B613}">
      <dsp:nvSpPr>
        <dsp:cNvPr id="0" name=""/>
        <dsp:cNvSpPr/>
      </dsp:nvSpPr>
      <dsp:spPr>
        <a:xfrm>
          <a:off x="3600519" y="939203"/>
          <a:ext cx="723555" cy="723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87610-173F-47E5-AF00-803920C8D353}">
      <dsp:nvSpPr>
        <dsp:cNvPr id="0" name=""/>
        <dsp:cNvSpPr/>
      </dsp:nvSpPr>
      <dsp:spPr>
        <a:xfrm>
          <a:off x="2928646" y="2324295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1500" kern="1200"/>
            <a:t>+/- 2 weken</a:t>
          </a:r>
          <a:endParaRPr lang="en-US" sz="1500" kern="1200"/>
        </a:p>
      </dsp:txBody>
      <dsp:txXfrm>
        <a:off x="2928646" y="2324295"/>
        <a:ext cx="2067302" cy="720000"/>
      </dsp:txXfrm>
    </dsp:sp>
    <dsp:sp modelId="{8C39E641-9CA4-48D8-A33D-8F35B8943DF1}">
      <dsp:nvSpPr>
        <dsp:cNvPr id="0" name=""/>
        <dsp:cNvSpPr/>
      </dsp:nvSpPr>
      <dsp:spPr>
        <a:xfrm>
          <a:off x="5760850" y="670454"/>
          <a:ext cx="1261054" cy="126105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1442C-30F9-486E-980F-C87DE8113EA8}">
      <dsp:nvSpPr>
        <dsp:cNvPr id="0" name=""/>
        <dsp:cNvSpPr/>
      </dsp:nvSpPr>
      <dsp:spPr>
        <a:xfrm>
          <a:off x="6029599" y="939203"/>
          <a:ext cx="723555" cy="723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A6347-97F3-4391-B14E-B1E73E8CA400}">
      <dsp:nvSpPr>
        <dsp:cNvPr id="0" name=""/>
        <dsp:cNvSpPr/>
      </dsp:nvSpPr>
      <dsp:spPr>
        <a:xfrm>
          <a:off x="5357726" y="2324295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1500" kern="1200"/>
            <a:t>Toch overgeschakeld naar XY Plotter</a:t>
          </a:r>
          <a:endParaRPr lang="en-US" sz="1500" kern="1200"/>
        </a:p>
      </dsp:txBody>
      <dsp:txXfrm>
        <a:off x="5357726" y="2324295"/>
        <a:ext cx="2067302" cy="720000"/>
      </dsp:txXfrm>
    </dsp:sp>
    <dsp:sp modelId="{F1916C5E-F2D5-49B8-A74B-F98647743343}">
      <dsp:nvSpPr>
        <dsp:cNvPr id="0" name=""/>
        <dsp:cNvSpPr/>
      </dsp:nvSpPr>
      <dsp:spPr>
        <a:xfrm>
          <a:off x="8189930" y="670454"/>
          <a:ext cx="1261054" cy="126105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3F26E2-9A9E-456D-8A7B-D5CF731DDBE2}">
      <dsp:nvSpPr>
        <dsp:cNvPr id="0" name=""/>
        <dsp:cNvSpPr/>
      </dsp:nvSpPr>
      <dsp:spPr>
        <a:xfrm>
          <a:off x="8458679" y="939203"/>
          <a:ext cx="723555" cy="7235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58B11D-988D-4BA1-AC7F-15BCDE4A91B8}">
      <dsp:nvSpPr>
        <dsp:cNvPr id="0" name=""/>
        <dsp:cNvSpPr/>
      </dsp:nvSpPr>
      <dsp:spPr>
        <a:xfrm>
          <a:off x="7786806" y="2324295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1500" kern="1200"/>
            <a:t>In korte tijd goed werkend</a:t>
          </a:r>
          <a:endParaRPr lang="en-US" sz="1500" kern="1200"/>
        </a:p>
      </dsp:txBody>
      <dsp:txXfrm>
        <a:off x="7786806" y="2324295"/>
        <a:ext cx="206730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heic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Hardware </a:t>
            </a:r>
            <a:r>
              <a:rPr lang="en-US" sz="4000" dirty="0" err="1"/>
              <a:t>aansturing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Team </a:t>
            </a:r>
            <a:r>
              <a:rPr lang="en-US" sz="2300" dirty="0" err="1"/>
              <a:t>Beter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E2C4F-4B0F-46F1-A67C-DCE4AFB7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Vragen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E75E6-443C-4567-86A2-B16E2FDB8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0400" dirty="0"/>
              <a:t>? ? ?</a:t>
            </a:r>
            <a:endParaRPr lang="nl-NL" sz="20400" dirty="0"/>
          </a:p>
        </p:txBody>
      </p:sp>
    </p:spTree>
    <p:extLst>
      <p:ext uri="{BB962C8B-B14F-4D97-AF65-F5344CB8AC3E}">
        <p14:creationId xmlns:p14="http://schemas.microsoft.com/office/powerpoint/2010/main" val="208431350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INHOUD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nl-NL" sz="2400" dirty="0"/>
              <a:t>Wat hebben we gedaan?</a:t>
            </a:r>
          </a:p>
          <a:p>
            <a:r>
              <a:rPr lang="nl-NL" sz="2400" dirty="0"/>
              <a:t>Delta Robot</a:t>
            </a:r>
          </a:p>
          <a:p>
            <a:r>
              <a:rPr lang="nl-NL" sz="2400" dirty="0"/>
              <a:t>XY plotter</a:t>
            </a:r>
          </a:p>
          <a:p>
            <a:r>
              <a:rPr lang="nl-NL" sz="2400" dirty="0"/>
              <a:t>Cardiogram</a:t>
            </a:r>
          </a:p>
          <a:p>
            <a:r>
              <a:rPr lang="nl-NL" sz="2400" dirty="0"/>
              <a:t>Conclusie</a:t>
            </a:r>
          </a:p>
          <a:p>
            <a:r>
              <a:rPr lang="nl-NL" sz="2400" dirty="0"/>
              <a:t>Vragen?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E412797-430B-4B9C-93E4-6D17A4E44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18" y="655320"/>
            <a:ext cx="4160520" cy="554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A780-3F8F-4E6A-9583-C551AB0D3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nl-NL" dirty="0"/>
              <a:t>Wat hebben we gedaan?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5990B3-706D-9E1D-3CC8-26AE69217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25177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231313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3A408-F56E-444E-9AC6-581C3AE3E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dirty="0"/>
              <a:t>Delta Robot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CA76B-E2A6-44E8-BE89-C7E6B741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r>
              <a:rPr lang="nl-NL" dirty="0"/>
              <a:t>Waarom de Delta Robot?</a:t>
            </a:r>
          </a:p>
          <a:p>
            <a:r>
              <a:rPr lang="nl-NL" dirty="0"/>
              <a:t>Bleek moeilijker te zijn dan verwacht</a:t>
            </a:r>
          </a:p>
          <a:p>
            <a:r>
              <a:rPr lang="nl-NL" dirty="0"/>
              <a:t>Veel tijd mee verloren</a:t>
            </a:r>
          </a:p>
          <a:p>
            <a:r>
              <a:rPr lang="nl-NL" dirty="0"/>
              <a:t>Toch overgeschakeld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048505-E7D4-4546-B609-AFA80A0B4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" r="8215"/>
          <a:stretch/>
        </p:blipFill>
        <p:spPr bwMode="auto">
          <a:xfrm>
            <a:off x="7620351" y="10"/>
            <a:ext cx="457164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2506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23E54-E00B-44DC-9102-E0A345AE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/>
              <a:t>XY Plotter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B9CEF-922F-4600-A436-9A30E1E00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r>
              <a:rPr lang="nl-NL" dirty="0"/>
              <a:t>Laatste 2 weken mee begonnen</a:t>
            </a:r>
          </a:p>
          <a:p>
            <a:r>
              <a:rPr lang="nl-NL" dirty="0"/>
              <a:t>Een stuk makkelijker</a:t>
            </a:r>
          </a:p>
          <a:p>
            <a:r>
              <a:rPr lang="nl-NL" dirty="0"/>
              <a:t>Onze eigen </a:t>
            </a:r>
            <a:r>
              <a:rPr lang="nl-NL" dirty="0" err="1"/>
              <a:t>library</a:t>
            </a:r>
            <a:r>
              <a:rPr lang="nl-NL" dirty="0"/>
              <a:t> geschreven</a:t>
            </a:r>
          </a:p>
          <a:p>
            <a:r>
              <a:rPr lang="nl-NL" dirty="0"/>
              <a:t>Schuinen lijnen</a:t>
            </a:r>
          </a:p>
          <a:p>
            <a:r>
              <a:rPr lang="nl-NL" dirty="0"/>
              <a:t>Eindstopschakelaars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8337FF2-E7C2-445F-8DDC-F32149D63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8"/>
          <a:stretch/>
        </p:blipFill>
        <p:spPr bwMode="auto">
          <a:xfrm>
            <a:off x="7620351" y="10"/>
            <a:ext cx="457164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4906BC1-E494-4B75-8729-A6751FF50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87012"/>
            <a:ext cx="1877060" cy="250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0579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AD54B-AFFE-46FA-9065-4C2E923F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742434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De XY Plotter in werking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Snapchat-600124149_2">
            <a:hlinkClick r:id="" action="ppaction://media"/>
            <a:extLst>
              <a:ext uri="{FF2B5EF4-FFF2-40B4-BE49-F238E27FC236}">
                <a16:creationId xmlns:a16="http://schemas.microsoft.com/office/drawing/2014/main" id="{741C6DE7-0194-4FA6-AB88-B3375308BE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66" y="208713"/>
            <a:ext cx="3603413" cy="640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25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ED999-5583-4E20-863F-086931E41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Tekeningen</a:t>
            </a:r>
            <a:endParaRPr lang="en-US" sz="4800" dirty="0"/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8CB4FCB8-1BFD-4746-A1C2-B1B340AC0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128" y="643468"/>
            <a:ext cx="2477802" cy="330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92F957B-2C9F-4CC8-A7D1-A31731B5F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91457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C3993CEC-A917-4B7E-83A9-489DDA964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2396" y="643468"/>
            <a:ext cx="1858352" cy="330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AB97DDB-DEAA-49DE-8B4C-0720DE9F6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688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FC8603A-2ED5-4085-94D0-693D549A3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252555" y="1359432"/>
            <a:ext cx="2495745" cy="1871808"/>
          </a:xfrm>
          <a:prstGeom prst="rect">
            <a:avLst/>
          </a:prstGeom>
        </p:spPr>
      </p:pic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09167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1A0DD433-DF5F-44CB-98F3-FAAF0B7A7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6" b="15685"/>
          <a:stretch/>
        </p:blipFill>
        <p:spPr bwMode="auto">
          <a:xfrm>
            <a:off x="9070382" y="961813"/>
            <a:ext cx="2477802" cy="246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76628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54ABD5-8E0A-4F88-BA67-96527482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Cardiogram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F72BA6-3E61-4868-8CE1-5D58536F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Stijn </a:t>
            </a:r>
            <a:r>
              <a:rPr lang="en-US" dirty="0" err="1"/>
              <a:t>werkte</a:t>
            </a:r>
            <a:r>
              <a:rPr lang="en-US" dirty="0"/>
              <a:t>  </a:t>
            </a:r>
            <a:r>
              <a:rPr lang="en-US" dirty="0" err="1"/>
              <a:t>voor</a:t>
            </a:r>
            <a:r>
              <a:rPr lang="en-US" dirty="0"/>
              <a:t> cardio</a:t>
            </a:r>
          </a:p>
          <a:p>
            <a:r>
              <a:rPr lang="en-US" dirty="0"/>
              <a:t>3D print </a:t>
            </a:r>
            <a:r>
              <a:rPr lang="en-US" dirty="0" err="1"/>
              <a:t>designen</a:t>
            </a:r>
            <a:endParaRPr lang="en-US" dirty="0"/>
          </a:p>
          <a:p>
            <a:r>
              <a:rPr lang="en-US" dirty="0" err="1"/>
              <a:t>Keuze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Ky-039 </a:t>
            </a:r>
            <a:r>
              <a:rPr lang="en-US" dirty="0" err="1"/>
              <a:t>en</a:t>
            </a:r>
            <a:r>
              <a:rPr lang="en-US" dirty="0"/>
              <a:t> xd-58c</a:t>
            </a:r>
          </a:p>
          <a:p>
            <a:pPr lvl="1"/>
            <a:r>
              <a:rPr lang="en-US" dirty="0"/>
              <a:t>Ky-039 </a:t>
            </a:r>
            <a:r>
              <a:rPr lang="en-US" dirty="0" err="1"/>
              <a:t>slechte</a:t>
            </a:r>
            <a:r>
              <a:rPr lang="en-US" dirty="0"/>
              <a:t> data </a:t>
            </a:r>
          </a:p>
          <a:p>
            <a:pPr lvl="1"/>
            <a:r>
              <a:rPr lang="en-US" dirty="0"/>
              <a:t>Xd-58c </a:t>
            </a:r>
            <a:r>
              <a:rPr lang="en-US" dirty="0" err="1"/>
              <a:t>goed</a:t>
            </a:r>
            <a:r>
              <a:rPr lang="en-US" dirty="0"/>
              <a:t> model </a:t>
            </a:r>
            <a:r>
              <a:rPr lang="en-US" dirty="0" err="1"/>
              <a:t>gevonden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aangepast</a:t>
            </a:r>
            <a:r>
              <a:rPr lang="en-US" dirty="0"/>
              <a:t>.</a:t>
            </a:r>
          </a:p>
          <a:p>
            <a:r>
              <a:rPr lang="en-US" dirty="0" err="1"/>
              <a:t>Gekozen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xd-58c</a:t>
            </a:r>
          </a:p>
        </p:txBody>
      </p:sp>
    </p:spTree>
    <p:extLst>
      <p:ext uri="{BB962C8B-B14F-4D97-AF65-F5344CB8AC3E}">
        <p14:creationId xmlns:p14="http://schemas.microsoft.com/office/powerpoint/2010/main" val="114060080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-Xpert: 11. EBP - Conclusie opstellen - ExpertCollege.nl">
            <a:extLst>
              <a:ext uri="{FF2B5EF4-FFF2-40B4-BE49-F238E27FC236}">
                <a16:creationId xmlns:a16="http://schemas.microsoft.com/office/drawing/2014/main" id="{3264CA08-5DC3-422C-8427-48424CC89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9" b="1237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8586C-91BF-4527-8888-E661B276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nl-NL" dirty="0"/>
              <a:t>Conclusie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4BB09-28E0-489F-ABBF-6187C4686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 anchor="ctr">
            <a:normAutofit/>
          </a:bodyPr>
          <a:lstStyle/>
          <a:p>
            <a:r>
              <a:rPr lang="nl-NL" dirty="0"/>
              <a:t>XY Plotter makkelijker dan Delta Robot</a:t>
            </a:r>
          </a:p>
          <a:p>
            <a:r>
              <a:rPr lang="nl-NL" dirty="0"/>
              <a:t>We zijn blij met wat we nu hebben opgeleverd.</a:t>
            </a:r>
          </a:p>
          <a:p>
            <a:r>
              <a:rPr lang="nl-NL" dirty="0"/>
              <a:t>Misschien nieuwe poging Delta Robot. </a:t>
            </a:r>
          </a:p>
        </p:txBody>
      </p:sp>
    </p:spTree>
    <p:extLst>
      <p:ext uri="{BB962C8B-B14F-4D97-AF65-F5344CB8AC3E}">
        <p14:creationId xmlns:p14="http://schemas.microsoft.com/office/powerpoint/2010/main" val="1288043919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{B2DCE654-E492-482D-9D31-AD14575A7656}tf55705232_win32</Template>
  <TotalTime>81</TotalTime>
  <Words>137</Words>
  <Application>Microsoft Office PowerPoint</Application>
  <PresentationFormat>Breedbeeld</PresentationFormat>
  <Paragraphs>41</Paragraphs>
  <Slides>10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4" baseType="lpstr">
      <vt:lpstr>Calibri</vt:lpstr>
      <vt:lpstr>Goudy Old Style</vt:lpstr>
      <vt:lpstr>Wingdings 2</vt:lpstr>
      <vt:lpstr>SlateVTI</vt:lpstr>
      <vt:lpstr>Hardware aansturing</vt:lpstr>
      <vt:lpstr>INHOUD</vt:lpstr>
      <vt:lpstr>Wat hebben we gedaan?</vt:lpstr>
      <vt:lpstr>Delta Robot</vt:lpstr>
      <vt:lpstr>XY Plotter</vt:lpstr>
      <vt:lpstr>De XY Plotter in werking</vt:lpstr>
      <vt:lpstr>Tekeningen</vt:lpstr>
      <vt:lpstr>Cardiogram</vt:lpstr>
      <vt:lpstr>Conclusie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aansturing</dc:title>
  <dc:creator>Joshua Veens</dc:creator>
  <cp:lastModifiedBy>Joshua Veens</cp:lastModifiedBy>
  <cp:revision>2</cp:revision>
  <dcterms:created xsi:type="dcterms:W3CDTF">2022-04-19T08:33:36Z</dcterms:created>
  <dcterms:modified xsi:type="dcterms:W3CDTF">2022-04-19T13:37:01Z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